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311" r:id="rId13"/>
    <p:sldId id="312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0066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FF8A-91C4-4E5F-8CB7-1A8D10210A64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2EF25-C947-465D-AF1D-79AA3F938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29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76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13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41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67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81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87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30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53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47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88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01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24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8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6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6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4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2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35" y="2655503"/>
            <a:ext cx="7498730" cy="154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8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86" y="2537382"/>
            <a:ext cx="7460627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7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6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1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68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4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8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00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6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2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1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4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1314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goel</dc:creator>
  <cp:lastModifiedBy>rajesh goel</cp:lastModifiedBy>
  <cp:revision>17</cp:revision>
  <dcterms:created xsi:type="dcterms:W3CDTF">2021-08-25T06:17:10Z</dcterms:created>
  <dcterms:modified xsi:type="dcterms:W3CDTF">2021-08-26T04:25:09Z</dcterms:modified>
</cp:coreProperties>
</file>